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89" r:id="rId21"/>
    <p:sldId id="290" r:id="rId22"/>
    <p:sldId id="276" r:id="rId23"/>
    <p:sldId id="277" r:id="rId24"/>
    <p:sldId id="278" r:id="rId25"/>
    <p:sldId id="279" r:id="rId26"/>
    <p:sldId id="287" r:id="rId27"/>
    <p:sldId id="288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7" r:id="rId43"/>
    <p:sldId id="300" r:id="rId44"/>
    <p:sldId id="299" r:id="rId45"/>
    <p:sldId id="301" r:id="rId46"/>
    <p:sldId id="302" r:id="rId47"/>
    <p:sldId id="271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2D-322B-452C-BE8E-693DB2133E51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641-F5FD-4D2F-8DF4-F83B8D991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2D-322B-452C-BE8E-693DB2133E51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641-F5FD-4D2F-8DF4-F83B8D991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2D-322B-452C-BE8E-693DB2133E51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641-F5FD-4D2F-8DF4-F83B8D991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2D-322B-452C-BE8E-693DB2133E51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641-F5FD-4D2F-8DF4-F83B8D991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2D-322B-452C-BE8E-693DB2133E51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641-F5FD-4D2F-8DF4-F83B8D991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2D-322B-452C-BE8E-693DB2133E51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641-F5FD-4D2F-8DF4-F83B8D991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2D-322B-452C-BE8E-693DB2133E51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641-F5FD-4D2F-8DF4-F83B8D991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2D-322B-452C-BE8E-693DB2133E51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641-F5FD-4D2F-8DF4-F83B8D991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2D-322B-452C-BE8E-693DB2133E51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641-F5FD-4D2F-8DF4-F83B8D991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2D-322B-452C-BE8E-693DB2133E51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641-F5FD-4D2F-8DF4-F83B8D991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2D-322B-452C-BE8E-693DB2133E51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641-F5FD-4D2F-8DF4-F83B8D991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A52D-322B-452C-BE8E-693DB2133E51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D641-F5FD-4D2F-8DF4-F83B8D991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«Судьбы</a:t>
            </a:r>
            <a:r>
              <a:rPr lang="ru-RU" b="1" dirty="0" smtClean="0"/>
              <a:t>, опалённые </a:t>
            </a:r>
            <a:r>
              <a:rPr lang="ru-RU" b="1" dirty="0" smtClean="0"/>
              <a:t>войной»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6400800" cy="1752600"/>
          </a:xfrm>
        </p:spPr>
        <p:txBody>
          <a:bodyPr/>
          <a:lstStyle/>
          <a:p>
            <a:r>
              <a:rPr lang="ru-RU" dirty="0" smtClean="0"/>
              <a:t>Работа учеников 5 А класса</a:t>
            </a:r>
          </a:p>
          <a:p>
            <a:r>
              <a:rPr lang="ru-RU" dirty="0" smtClean="0"/>
              <a:t>НОУ школы «Аврора»</a:t>
            </a:r>
          </a:p>
          <a:p>
            <a:r>
              <a:rPr lang="ru-RU" dirty="0" smtClean="0"/>
              <a:t>2015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64502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Номинация конкурса «Семейная реликвия»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285728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Мой прадедушка родился в 1906 в городе Саранск</a:t>
            </a:r>
            <a:r>
              <a:rPr lang="en-US" sz="3600" dirty="0" smtClean="0"/>
              <a:t>.</a:t>
            </a:r>
            <a:r>
              <a:rPr lang="ru-RU" sz="3600" dirty="0" smtClean="0"/>
              <a:t> Его призвали в Кемеровской области</a:t>
            </a:r>
            <a:r>
              <a:rPr lang="en-US" sz="3600" dirty="0" smtClean="0"/>
              <a:t>.</a:t>
            </a:r>
            <a:r>
              <a:rPr lang="ru-RU" sz="3600" dirty="0" smtClean="0"/>
              <a:t> На войне был рядовым</a:t>
            </a:r>
            <a:r>
              <a:rPr lang="en-US" sz="3600" dirty="0" smtClean="0"/>
              <a:t>.</a:t>
            </a:r>
            <a:r>
              <a:rPr lang="ru-RU" sz="3600" dirty="0" smtClean="0"/>
              <a:t> Воевал в Заполярье</a:t>
            </a:r>
            <a:r>
              <a:rPr lang="en-US" sz="3600" dirty="0" smtClean="0"/>
              <a:t>.</a:t>
            </a:r>
            <a:r>
              <a:rPr lang="ru-RU" sz="3600" dirty="0" smtClean="0"/>
              <a:t> Его ранило 6 мая под Берлином. Пришел с войны после госпиталя. В 1985 году умер. В семье не сохранилось документов, но рассказы о прадедушке хранят бережно и с любовью.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117693"/>
            <a:ext cx="75724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Александр Петрович </a:t>
            </a:r>
            <a:r>
              <a:rPr lang="ru-RU" sz="3600" dirty="0" err="1" smtClean="0"/>
              <a:t>Лавренов</a:t>
            </a:r>
            <a:endParaRPr lang="ru-RU" sz="3600" dirty="0" smtClean="0"/>
          </a:p>
          <a:p>
            <a:r>
              <a:rPr lang="ru-RU" sz="3600" dirty="0" smtClean="0"/>
              <a:t>Военный лётчик. Награждён</a:t>
            </a:r>
          </a:p>
          <a:p>
            <a:r>
              <a:rPr lang="ru-RU" sz="3600" dirty="0" smtClean="0"/>
              <a:t>орденом Красной Звезды, другими  медалями и орденами. К сожалению, они не сохранились. Родился в 1921 году, был призван из села Колпашево. Умер в 1953 году.</a:t>
            </a:r>
          </a:p>
          <a:p>
            <a:r>
              <a:rPr lang="ru-RU" sz="3600" dirty="0" smtClean="0"/>
              <a:t>Это всё, что я о нём знаю. Мы рассчитываем на помощь специалистов Подольского военного архива и бережно храним военные фотографии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28"/>
            <a:ext cx="9144000" cy="686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929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21537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Валентина Александровна </a:t>
            </a:r>
            <a:r>
              <a:rPr lang="ru-RU" sz="4000" dirty="0" err="1" smtClean="0">
                <a:solidFill>
                  <a:srgbClr val="FF0000"/>
                </a:solidFill>
              </a:rPr>
              <a:t>Лавренова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Военная радистка, работала в тылу.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Медаль </a:t>
            </a:r>
            <a:r>
              <a:rPr lang="en-US" sz="4000" dirty="0" smtClean="0">
                <a:solidFill>
                  <a:srgbClr val="FF0000"/>
                </a:solidFill>
              </a:rPr>
              <a:t>“</a:t>
            </a:r>
            <a:r>
              <a:rPr lang="ru-RU" sz="4000" dirty="0" smtClean="0">
                <a:solidFill>
                  <a:srgbClr val="FF0000"/>
                </a:solidFill>
              </a:rPr>
              <a:t>За Победу</a:t>
            </a:r>
            <a:r>
              <a:rPr lang="en-US" sz="4000" dirty="0" smtClean="0">
                <a:solidFill>
                  <a:srgbClr val="FF0000"/>
                </a:solidFill>
              </a:rPr>
              <a:t>”</a:t>
            </a:r>
            <a:r>
              <a:rPr lang="ru-RU" sz="4000" dirty="0" smtClean="0">
                <a:solidFill>
                  <a:srgbClr val="FF0000"/>
                </a:solidFill>
              </a:rPr>
              <a:t> хранится в семье, а  другие медали не сохранились.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Родилась в 1919, была призвана в 22 года из села </a:t>
            </a:r>
            <a:r>
              <a:rPr lang="ru-RU" sz="4000" dirty="0" err="1" smtClean="0">
                <a:solidFill>
                  <a:srgbClr val="FF0000"/>
                </a:solidFill>
              </a:rPr>
              <a:t>Калпашево</a:t>
            </a:r>
            <a:r>
              <a:rPr lang="ru-RU" sz="4000" dirty="0" smtClean="0">
                <a:solidFill>
                  <a:srgbClr val="FF0000"/>
                </a:solidFill>
              </a:rPr>
              <a:t>, умерла в 2009 году.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929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Зайцев Виктор Андреевич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Зайцев Виктор Андреевич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Родился 03.03 1930 года</a:t>
            </a:r>
            <a:r>
              <a:rPr lang="ru-RU" sz="3600" dirty="0" smtClean="0">
                <a:latin typeface="Arial CYR" charset="-52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Arial CYR" charset="-52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ашкирской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деревне Васильевка.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Когда началась война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ему было 11 лет.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Работал в тылу в своей деревне.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После войны был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машинистом тепловоза, техником, начальником </a:t>
            </a:r>
            <a:r>
              <a:rPr lang="ru-RU" sz="3600" dirty="0" smtClean="0">
                <a:latin typeface="Arial CYR" charset="-52"/>
                <a:ea typeface="Times New Roman" pitchFamily="18" charset="0"/>
                <a:cs typeface="Times New Roman" pitchFamily="18" charset="0"/>
              </a:rPr>
              <a:t>деп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Сейчас пенсионер, проживает в г. Новосибирске.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Бауков</a:t>
            </a:r>
            <a:r>
              <a:rPr lang="ru-RU" dirty="0" smtClean="0"/>
              <a:t> Александр Николаевич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714356"/>
            <a:ext cx="564357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Бауков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Александр Николаевич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Родился 24 .07 1919 года в башкирской деревне Васильевка.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Умер 3.02 2012 года.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Призван в армию в 1939 году. Служил на о. Сахалин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В 1941 году должен был демобилизоваться, но началась </a:t>
            </a:r>
            <a:r>
              <a:rPr lang="ru-RU" sz="2000" dirty="0" smtClean="0">
                <a:latin typeface="Arial CYR"/>
                <a:ea typeface="Times New Roman" pitchFamily="18" charset="0"/>
                <a:cs typeface="Times New Roman" pitchFamily="18" charset="0"/>
              </a:rPr>
              <a:t>война.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Воевал на Дальнем Востоке с Японией до 1945 года, в 1946 году был демобилизован.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После войны вернулся в родную деревню и работал в колхозе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Прибельский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 CYR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должности зампредседателя колхоза. Мои родственники с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любовью хранят воспоминания об этом замечательном человеке.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28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8"/>
            <a:ext cx="69294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Задачи проекта:</a:t>
            </a:r>
          </a:p>
          <a:p>
            <a:r>
              <a:rPr lang="ru-RU" sz="2800" dirty="0" smtClean="0"/>
              <a:t>1.Собрать документы о наших родственниках, защищавших страну в период </a:t>
            </a:r>
            <a:r>
              <a:rPr lang="ru-RU" sz="2800" dirty="0" err="1" smtClean="0"/>
              <a:t>ВОв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2.Записать воспоминания родственников, друзей, знакомых о героях войны.</a:t>
            </a:r>
          </a:p>
          <a:p>
            <a:r>
              <a:rPr lang="ru-RU" sz="2800" dirty="0" smtClean="0"/>
              <a:t>3.Оформить альбом. </a:t>
            </a:r>
          </a:p>
          <a:p>
            <a:r>
              <a:rPr lang="ru-RU" sz="2800" dirty="0" smtClean="0"/>
              <a:t>4.Сделать презентацию проекта.</a:t>
            </a:r>
          </a:p>
          <a:p>
            <a:r>
              <a:rPr lang="ru-RU" sz="2800" dirty="0" smtClean="0"/>
              <a:t>5.Рассказать о подвиге наших родственников с целью увековечивания их памяти.</a:t>
            </a:r>
          </a:p>
          <a:p>
            <a:r>
              <a:rPr lang="ru-RU" sz="2800" dirty="0" smtClean="0"/>
              <a:t>6.Продолжить работу с домашним архивом.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Есипенко Федот </a:t>
            </a:r>
            <a:r>
              <a:rPr lang="ru-RU" dirty="0"/>
              <a:t>И</a:t>
            </a:r>
            <a:r>
              <a:rPr lang="ru-RU" dirty="0" smtClean="0"/>
              <a:t>ванович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193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2006600"/>
            <a:ext cx="2413000" cy="2400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1546"/>
            <a:ext cx="9017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Есипенко</a:t>
            </a:r>
            <a:r>
              <a:rPr lang="ru-RU" sz="3200" dirty="0" smtClean="0"/>
              <a:t> Федот Иванович родился в 1903 году</a:t>
            </a:r>
            <a:r>
              <a:rPr lang="en-US" sz="3200" dirty="0" smtClean="0"/>
              <a:t>.</a:t>
            </a:r>
            <a:r>
              <a:rPr lang="ru-RU" sz="3200" dirty="0" smtClean="0"/>
              <a:t> На войне был связистом</a:t>
            </a:r>
            <a:r>
              <a:rPr lang="en-US" sz="3200" dirty="0" smtClean="0"/>
              <a:t>.</a:t>
            </a:r>
            <a:r>
              <a:rPr lang="ru-RU" sz="3200" dirty="0" smtClean="0"/>
              <a:t> Писал много писем домой его жене. Вот одно из его последних писем: «Какое счастье вернуться домой целым и невредимым! Вчера был очень тяжелый день, было жарко и меня сильно клонило в сон, так как я спал по три часа в сутки</a:t>
            </a:r>
            <a:r>
              <a:rPr lang="en-US" sz="3200" dirty="0" smtClean="0"/>
              <a:t>.</a:t>
            </a:r>
            <a:r>
              <a:rPr lang="ru-RU" sz="3200" dirty="0" smtClean="0"/>
              <a:t>Я прилег в окопе отдохнуть</a:t>
            </a:r>
            <a:r>
              <a:rPr lang="en-US" sz="3200" dirty="0" smtClean="0"/>
              <a:t>.</a:t>
            </a:r>
            <a:r>
              <a:rPr lang="ru-RU" sz="3200" dirty="0" smtClean="0"/>
              <a:t>Меня трясло как в зыбке». Через несколько дней Федот Иванович пропал без</a:t>
            </a:r>
            <a:r>
              <a:rPr lang="en-US" sz="3200" dirty="0" smtClean="0"/>
              <a:t> </a:t>
            </a:r>
            <a:r>
              <a:rPr lang="ru-RU" sz="3200" dirty="0" smtClean="0"/>
              <a:t>вести. Это было в 1943 году.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854773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Гладышева Валентина Ильинична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Моей прабабушке Гладышевой</a:t>
            </a:r>
            <a:r>
              <a:rPr lang="en-US" dirty="0" smtClean="0"/>
              <a:t>/</a:t>
            </a:r>
            <a:r>
              <a:rPr lang="ru-RU" dirty="0" smtClean="0"/>
              <a:t>Шевелёвой Валентине Ильиничне сейчас 84 года.</a:t>
            </a:r>
          </a:p>
          <a:p>
            <a:r>
              <a:rPr lang="ru-RU" dirty="0"/>
              <a:t> </a:t>
            </a:r>
            <a:r>
              <a:rPr lang="ru-RU" dirty="0" smtClean="0"/>
              <a:t>  Когда началась война, ей было 11 лет. В те тяжелые годы дети взрослели рано, на их плечи легла ответственность за судьбу страны: взрослые с оружием в руках на полях сражений защищали Родину, а подростки встали на их рабочие места в тылу. </a:t>
            </a:r>
            <a:endParaRPr lang="ru-RU" dirty="0"/>
          </a:p>
          <a:p>
            <a:r>
              <a:rPr lang="ru-RU" dirty="0" smtClean="0"/>
              <a:t>   Закончила 7 классов в 1944 году. Пришла на работу в 1944 году в 15 лет в июле. Сначала проходила курс счетоводов 6 месяцев, а затем устроилась учеником бухгалтера.    </a:t>
            </a:r>
          </a:p>
          <a:p>
            <a:r>
              <a:rPr lang="ru-RU" dirty="0"/>
              <a:t> </a:t>
            </a:r>
            <a:r>
              <a:rPr lang="ru-RU" dirty="0" smtClean="0"/>
              <a:t>  Казалось бы, необычная судьба… Но это судьба многих молодых людей военного времени. Прабабушка была комсомолкой, а это значит, что интересы Родины, общества для неё были выше личных. Иной судьбы для себя Валентина Ильинична не представляла.</a:t>
            </a:r>
          </a:p>
          <a:p>
            <a:r>
              <a:rPr lang="ru-RU" dirty="0"/>
              <a:t> </a:t>
            </a:r>
            <a:r>
              <a:rPr lang="ru-RU" dirty="0" smtClean="0"/>
              <a:t>   На фронт Валю не брали, так как в 1944 ей было 15 лет, но работа в тылу была тоже очень ответственной. </a:t>
            </a:r>
            <a:endParaRPr lang="ru-RU" dirty="0"/>
          </a:p>
          <a:p>
            <a:r>
              <a:rPr lang="ru-RU" dirty="0" smtClean="0"/>
              <a:t>    Мне сейчас 11 лет. Трудно представить, что через 4 года я могу оказаться на рабочем месте. 15 лет-это еще детство. Но для Валентины детство закончилось после окончания 7 классов.</a:t>
            </a:r>
          </a:p>
          <a:p>
            <a:r>
              <a:rPr lang="ru-RU" dirty="0"/>
              <a:t> </a:t>
            </a:r>
            <a:r>
              <a:rPr lang="ru-RU" dirty="0" smtClean="0"/>
              <a:t>   Так начиналась её взрослая жизнь, опаленная войной.</a:t>
            </a:r>
          </a:p>
          <a:p>
            <a:r>
              <a:rPr lang="ru-RU" dirty="0"/>
              <a:t> </a:t>
            </a:r>
            <a:r>
              <a:rPr lang="ru-RU" dirty="0" smtClean="0"/>
              <a:t>    Сейчас моей прабабушке 85 лет. Она так и живет в городе Киселёвске. Каждый год её поздравляет на 9 мая Владимир Владимирович Путин. Один раз её показывали по телевизору. Я горжусь её званием Ветеран Труда!!!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Рыженков</a:t>
            </a:r>
            <a:r>
              <a:rPr lang="ru-RU" dirty="0" smtClean="0"/>
              <a:t> Егор Филиппович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286808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Мой прадедушка родился в 1927 году, 24.04. в </a:t>
            </a:r>
            <a:r>
              <a:rPr lang="ru-RU" sz="3200" dirty="0" err="1"/>
              <a:t>Кривошеинском</a:t>
            </a:r>
            <a:r>
              <a:rPr lang="ru-RU" sz="3200" dirty="0"/>
              <a:t> районе, </a:t>
            </a:r>
            <a:r>
              <a:rPr lang="ru-RU" sz="3200" dirty="0" smtClean="0"/>
              <a:t>Томской </a:t>
            </a:r>
            <a:r>
              <a:rPr lang="ru-RU" sz="3200" dirty="0"/>
              <a:t>области. Звали его </a:t>
            </a:r>
            <a:r>
              <a:rPr lang="ru-RU" sz="3200" dirty="0" err="1"/>
              <a:t>Рыженков</a:t>
            </a:r>
            <a:r>
              <a:rPr lang="ru-RU" sz="3200" dirty="0"/>
              <a:t> Егор Филиппович. </a:t>
            </a:r>
            <a:r>
              <a:rPr lang="ru-RU" sz="3200" dirty="0" smtClean="0"/>
              <a:t>Умер он </a:t>
            </a:r>
            <a:r>
              <a:rPr lang="ru-RU" sz="3200" dirty="0"/>
              <a:t>в 2010 году, 27.01. У прадедушки была жена. Ее звали Ананьина Мария Ивановна. Родилась она на шесть лет раньше него, 25.08, 1921 года. А умерла она в 1998 году, 24.04. </a:t>
            </a:r>
            <a:r>
              <a:rPr lang="ru-RU" sz="3200" dirty="0" smtClean="0"/>
              <a:t>Он </a:t>
            </a:r>
            <a:r>
              <a:rPr lang="ru-RU" sz="3200" dirty="0"/>
              <a:t>не воевал, а работал в тылу. За труд в тылу </a:t>
            </a:r>
            <a:r>
              <a:rPr lang="ru-RU" sz="3200" dirty="0" smtClean="0"/>
              <a:t>получил </a:t>
            </a:r>
            <a:r>
              <a:rPr lang="ru-RU" sz="3200" dirty="0"/>
              <a:t>шесть медалей. Самая главная из них медаль, где написано: « Мы победили!» она была выдана сразу после войны</a:t>
            </a:r>
            <a:r>
              <a:rPr lang="ru-RU" sz="3200" dirty="0" smtClean="0"/>
              <a:t>. Награды прадедушки хранятся в нашей семье и напоминают о тех трагических и героических днях.</a:t>
            </a:r>
            <a:endParaRPr lang="ru-RU" sz="32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Пашковский Степан Александрович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14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Пашковский Степан Александрович родился в 1907 году. Призван в 1941 г. в 128 стрелковую дивизию. Направлен был на север, к границе с Финляндией. Воевал под  Ленинградом, Петрозаводском, Мурманском. Был снайпером-разведчиком на северном направлении. Трижды был ранен, погиб в 1942 году. В семье хранится похоронка, в которой указано, что Степан Александрович пропал без вести при исполнении военного долга.</a:t>
            </a:r>
            <a:endParaRPr lang="ru-RU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прадед-лётчик</a:t>
            </a:r>
            <a:br>
              <a:rPr lang="ru-RU" dirty="0" smtClean="0"/>
            </a:br>
            <a:r>
              <a:rPr lang="ru-RU" dirty="0" err="1" smtClean="0"/>
              <a:t>Забровский</a:t>
            </a:r>
            <a:r>
              <a:rPr lang="ru-RU" dirty="0" smtClean="0"/>
              <a:t> Василий Андреевич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756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ЗАБРОВСКИЙ ВАСИЛИЙ АНДРЕЕВИЧ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</a:t>
            </a:r>
            <a:r>
              <a:rPr lang="ru-RU" sz="2000" dirty="0" smtClean="0"/>
              <a:t>ОЙ ПРАДЕДУШКА РОДИЛСЯ В1916 ГОДУ В ГОРОДЕ НОВОКУЗНЕЦКЕ КЕМЕРОВСКОЙ ОБЛАСТИ.</a:t>
            </a:r>
            <a:r>
              <a:rPr lang="ru-RU" sz="2000" b="1" dirty="0" smtClean="0">
                <a:solidFill>
                  <a:srgbClr val="FF0000"/>
                </a:solidFill>
              </a:rPr>
              <a:t>Д</a:t>
            </a:r>
            <a:r>
              <a:rPr lang="ru-RU" sz="2000" dirty="0" smtClean="0"/>
              <a:t>О ВОЙНЫ В КОНЦЕ 30-Х ГОДОВ , ОКОНЧИЛ ЛЕТНОЕ УЧИЛИЩЕ. </a:t>
            </a:r>
            <a:r>
              <a:rPr lang="ru-RU" sz="2000" b="1" dirty="0" smtClean="0">
                <a:solidFill>
                  <a:srgbClr val="FF0000"/>
                </a:solidFill>
              </a:rPr>
              <a:t>Б</a:t>
            </a:r>
            <a:r>
              <a:rPr lang="ru-RU" sz="2000" dirty="0" smtClean="0"/>
              <a:t>ЫЛ ПАРТИЙНЫМ ЧЕЛОВЕКОМ.</a:t>
            </a:r>
            <a:r>
              <a:rPr lang="ru-RU" sz="2000" b="1" dirty="0" smtClean="0">
                <a:solidFill>
                  <a:srgbClr val="FF0000"/>
                </a:solidFill>
              </a:rPr>
              <a:t>П</a:t>
            </a:r>
            <a:r>
              <a:rPr lang="ru-RU" sz="2000" dirty="0" smtClean="0"/>
              <a:t>ЕРЕД ВОЙНОЙ ВАСИЛИЙ АНДРЕЕВИЧ РАБОТАЛ ИНСТРУКТОРОМ.</a:t>
            </a:r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/>
              <a:t>Н ОБУЧАЛ МОЛОДЕЖЬ  УПРАВЛЯТЬ САМОЛЕТАМИ.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707" y="260648"/>
            <a:ext cx="4399136" cy="5865516"/>
          </a:xfrm>
        </p:spPr>
      </p:pic>
    </p:spTree>
    <p:extLst>
      <p:ext uri="{BB962C8B-B14F-4D97-AF65-F5344CB8AC3E}">
        <p14:creationId xmlns:p14="http://schemas.microsoft.com/office/powerpoint/2010/main" xmlns="" val="272344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7358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2015 год-год 70-летия Победы советского народа в Великой Отечественной войне. 22-го июня 1941 года без объявления войны армия фашистской Германии напала на Советский Союз. Все, кто мог выступить на защиту Родины, записывались добровольцами в Красную Армию. Так произошло и с нашими прадедушками и прабабушками.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ВОЙНЫ.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r>
              <a:rPr lang="ru-RU" sz="2000" dirty="0" smtClean="0"/>
              <a:t>ОГДА НАЧАЛАСЬ ВОЙНА,ВАСИЛИЙ АНДРЕЕВИЧ ПРОСИЛСЯ НА ФРОНТ,НО ЕГО НЕ ХОТЕЛИ ОТПУСКАТЬ Т.К. ОН БЫЛ НЕЗАМЕНИМ В ТЫЛУ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,Н</a:t>
            </a:r>
            <a:r>
              <a:rPr lang="ru-RU" sz="2000" dirty="0" smtClean="0"/>
              <a:t>АДО БЫЛО ОБУЧАТЬ НОВЫХ ЛЕТЧИКОВ ДЛЯ ФРОНТА.</a:t>
            </a:r>
            <a:r>
              <a:rPr lang="ru-RU" sz="2000" b="1" dirty="0" smtClean="0">
                <a:solidFill>
                  <a:srgbClr val="FF0000"/>
                </a:solidFill>
              </a:rPr>
              <a:t>Н</a:t>
            </a:r>
            <a:r>
              <a:rPr lang="ru-RU" sz="2000" dirty="0" smtClean="0"/>
              <a:t>О В КОНЦЕ 1941ГОДА ВАСИЛИЙ АНДРЕЕВИЧ УЖЕ БЫЛ НА ПЕРЕДОВОЙ.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870551"/>
            <a:ext cx="5111750" cy="2658110"/>
          </a:xfrm>
        </p:spPr>
      </p:pic>
    </p:spTree>
    <p:extLst>
      <p:ext uri="{BB962C8B-B14F-4D97-AF65-F5344CB8AC3E}">
        <p14:creationId xmlns:p14="http://schemas.microsoft.com/office/powerpoint/2010/main" xmlns="" val="1290652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ИЛ-2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</a:t>
            </a:r>
            <a:r>
              <a:rPr lang="ru-RU" sz="2000" dirty="0" smtClean="0"/>
              <a:t>АСИЛИЙ АНДРЕЕВИЧ БЫЛ ПЕРВОКЛАССНЫЙ ЛЕТЧИК.</a:t>
            </a:r>
            <a:r>
              <a:rPr lang="ru-RU" sz="2000" b="1" dirty="0" smtClean="0">
                <a:solidFill>
                  <a:srgbClr val="FF0000"/>
                </a:solidFill>
              </a:rPr>
              <a:t>Н</a:t>
            </a:r>
            <a:r>
              <a:rPr lang="ru-RU" sz="2000" dirty="0" smtClean="0"/>
              <a:t>А ФРОНТЕ ЕМУ ПРИСВОИЛИ ЗВАНИЕ СТАРШЕГО ЛЕЙТЕНАНТА.</a:t>
            </a:r>
            <a:r>
              <a:rPr lang="ru-RU" sz="2000" b="1" dirty="0" smtClean="0">
                <a:solidFill>
                  <a:srgbClr val="FF0000"/>
                </a:solidFill>
              </a:rPr>
              <a:t>Л</a:t>
            </a:r>
            <a:r>
              <a:rPr lang="ru-RU" sz="2000" dirty="0" smtClean="0"/>
              <a:t>ЕТАЛ ОН НА ИЛ-2</a:t>
            </a:r>
            <a:r>
              <a:rPr lang="ru-RU" sz="2000" b="1" dirty="0" smtClean="0">
                <a:solidFill>
                  <a:srgbClr val="FF0000"/>
                </a:solidFill>
              </a:rPr>
              <a:t>.Э</a:t>
            </a:r>
            <a:r>
              <a:rPr lang="ru-RU" sz="2000" dirty="0" smtClean="0"/>
              <a:t>ТОТ САМОЛЕТ НАЗЫВАЛИ ШТУРМОВИКОМ ИЛИ «ЛЕТАЮЩИМ ТАНКОМ»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508797"/>
            <a:ext cx="5111750" cy="3381619"/>
          </a:xfrm>
        </p:spPr>
      </p:pic>
    </p:spTree>
    <p:extLst>
      <p:ext uri="{BB962C8B-B14F-4D97-AF65-F5344CB8AC3E}">
        <p14:creationId xmlns:p14="http://schemas.microsoft.com/office/powerpoint/2010/main" xmlns="" val="750459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 ЛЕТЧИКА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691063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/>
              <a:t>ДНАЖДЫ,В НЕЛЕТНУЮ ПОГОДУ,КОГДА НЕМЦЫ НЕ ЖДАЛИ НАПАДЕНИЯ.ВАСИЛИЙ АНДРЕЕВИЧ СО СВОИМИ БОЕВЫМИ ТОВАРИЩАМИ,АТАКОВАЛИ С НЕБА НЕМЕЦКИЙ АЭРОДРОМ</a:t>
            </a:r>
            <a:r>
              <a:rPr lang="ru-RU" sz="2000" b="1" dirty="0" smtClean="0">
                <a:solidFill>
                  <a:srgbClr val="FF0000"/>
                </a:solidFill>
              </a:rPr>
              <a:t>.С</a:t>
            </a:r>
            <a:r>
              <a:rPr lang="ru-RU" sz="2000" dirty="0" smtClean="0"/>
              <a:t> ЗАДАНИЕМ ОНИ СПРАВИЛИСЬ БЛЕСТЯЩЕ.</a:t>
            </a:r>
            <a:r>
              <a:rPr lang="ru-RU" sz="2000" b="1" dirty="0" smtClean="0">
                <a:solidFill>
                  <a:srgbClr val="FF0000"/>
                </a:solidFill>
              </a:rPr>
              <a:t>Н</a:t>
            </a:r>
            <a:r>
              <a:rPr lang="ru-RU" sz="2000" dirty="0" smtClean="0"/>
              <a:t>И ОДИН ВРАЖЕСКИЙ САМОЛЕТ НЕ ПОДНЯЛСЯ С АЭРОДРОМА.</a:t>
            </a:r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/>
              <a:t>БРАТНО ВАСИЛИЙ АНДРЕЕВИЧ ВЕРНУЛСЯ НА САМОЛЕТЕ, У КОТОРОГО НЕ БЫЛО ОДНОГО КОЛЕСА, НО ОН СМОГ ПОСАДИТЬ САМОЛЕТ НА ТРЕХ КОЛЕСАХ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492896"/>
            <a:ext cx="3243907" cy="2872362"/>
          </a:xfrm>
        </p:spPr>
      </p:pic>
    </p:spTree>
    <p:extLst>
      <p:ext uri="{BB962C8B-B14F-4D97-AF65-F5344CB8AC3E}">
        <p14:creationId xmlns:p14="http://schemas.microsoft.com/office/powerpoint/2010/main" xmlns="" val="779417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</a:t>
            </a:r>
            <a:r>
              <a:rPr lang="ru-RU" sz="2000" dirty="0" smtClean="0"/>
              <a:t>А ЭТОТ ПОДВИГ ВАСИЛИЙ АНДРЕЕВИЧ БЫЛ НАГРАЖДЕН ОРДЕНОМ «ВЕЛИКОЙ ОТЕЧЕСТВЕННОЙ ВОЙНЫ».Об </a:t>
            </a:r>
            <a:r>
              <a:rPr lang="ru-RU" sz="2000" b="1" dirty="0" smtClean="0">
                <a:solidFill>
                  <a:srgbClr val="FF0000"/>
                </a:solidFill>
              </a:rPr>
              <a:t>Э</a:t>
            </a:r>
            <a:r>
              <a:rPr lang="ru-RU" sz="2000" dirty="0" smtClean="0"/>
              <a:t>ТОМ СЛУЧАЕ БЫЛ НАПЕЧАТАНО В ГАЗЕТЕ.</a:t>
            </a:r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/>
              <a:t>НА ДОЛГО ХРАНИЛАСЬ У МОЕЙ ПРАБАБУШКИ.</a:t>
            </a:r>
            <a:r>
              <a:rPr lang="ru-RU" sz="2000" b="1" dirty="0" smtClean="0">
                <a:solidFill>
                  <a:srgbClr val="FF0000"/>
                </a:solidFill>
              </a:rPr>
              <a:t>Н</a:t>
            </a:r>
            <a:r>
              <a:rPr lang="ru-RU" sz="2000" dirty="0" smtClean="0"/>
              <a:t>О  ГАЗЕТА, К СОЖАЛЕНИЮ, БЫЛА УТЕРЯНА</a:t>
            </a:r>
            <a:r>
              <a:rPr lang="ru-RU" dirty="0" smtClean="0"/>
              <a:t>. </a:t>
            </a:r>
            <a:r>
              <a:rPr lang="ru-RU" sz="2000" dirty="0" smtClean="0"/>
              <a:t> БОЕВЫЕ ОРДЕНА БЫЛИ УКРАДЕНЫ</a:t>
            </a:r>
          </a:p>
          <a:p>
            <a:r>
              <a:rPr lang="ru-RU" sz="2000" dirty="0" smtClean="0"/>
              <a:t>ИЗ НАШЕЙ СЕМЬИ. ПРЕСТУПНИКИ ДО СИХ ПОР НЕ НАЙДЕНЫ.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772816"/>
            <a:ext cx="2592287" cy="2808312"/>
          </a:xfrm>
        </p:spPr>
      </p:pic>
    </p:spTree>
    <p:extLst>
      <p:ext uri="{BB962C8B-B14F-4D97-AF65-F5344CB8AC3E}">
        <p14:creationId xmlns:p14="http://schemas.microsoft.com/office/powerpoint/2010/main" xmlns="" val="2429415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 ВЕСТИ ПРОПАВШИЙ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ЕДИНСТВЕННЫМ ДОКУМЕНТОМ, СОХРАНИВШИМСЯ В СЕМЬЕ ЯВЛЯЕТСЯ СПРАВКА, ПОЛУЧЕННАЯ В</a:t>
            </a:r>
            <a:r>
              <a:rPr lang="ru-RU" sz="2000" dirty="0" smtClean="0"/>
              <a:t> </a:t>
            </a:r>
            <a:r>
              <a:rPr lang="ru-RU" sz="2000" b="1" dirty="0" smtClean="0"/>
              <a:t>1943 ГОДУ. РОДСТВЕННИКАМ В КЕМЕРОВСКУЮ ОБЛАСТЬ ПРИШЛО ИЗВЕЩЕНИЕ,В КОТОРОМ СООБЩАЛОСЬ,ЧТО ЗАБРОВСКИЙ ВАСИЛИЙ АНДРЕЕВИЧ С БОЕВОГО ПОЛЕТА НЕ ВЕРНУЛСЯ.СЧИТАТЬ ЕГО БЕЗ ВЕСТИ ПРОПАВШИМ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942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Панченко </a:t>
            </a:r>
            <a:r>
              <a:rPr lang="ru-RU" dirty="0"/>
              <a:t>Ф</a:t>
            </a:r>
            <a:r>
              <a:rPr lang="ru-RU" dirty="0" smtClean="0"/>
              <a:t>ёдор Никитович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Панченко Фёдор Никитович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Мой прадед, Фёдор Никитович Панченко, родился 24 мая 1916 года. Ни мне, ни моему папе не представилась возможность увидеть прадеда: он рано умер. Но мы о нём много знаем из рассказов моей бабушки. Мой прадед родился на Украине в Луганской области в деревне </a:t>
            </a:r>
            <a:r>
              <a:rPr lang="ru-RU" dirty="0" err="1" smtClean="0"/>
              <a:t>Трёхизбенка</a:t>
            </a:r>
            <a:r>
              <a:rPr lang="ru-RU" dirty="0" smtClean="0"/>
              <a:t> </a:t>
            </a:r>
            <a:r>
              <a:rPr lang="ru-RU" dirty="0" err="1" smtClean="0"/>
              <a:t>Старобельского</a:t>
            </a:r>
            <a:r>
              <a:rPr lang="ru-RU" dirty="0" smtClean="0"/>
              <a:t> района. Деревня стояла в очень живописном месте на берегу Северного Донца. Хата стояла в вишнёвом саду, вокруг дома были заросли сирени, была и пасека, и большой огород. В семье было 5 сыновей и 2 дочери. Родители в строгости воспитывали детей и стремились им дать высшее образование.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началась война…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1941 году все сыновья Панченко с первого дня ушли на фронт. Старший сын, Пётр, был убит в первые дни войны. Второй сын, Николай, был кадровым военным, дошёл до Берлина и получил в конце войны звание генерала. Никита был инженером- железнодорожником, тоже прошёл всю войну. Василий имел экономическое образование, тоже воевал на фронте. Прадед Фёдор закончил Политехнический институт. И в 25 лет добровольно ушёл на фронт.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Прадед Фёдор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  четырёх месяцев войны Фёдор получил ранение и был отправлен в Ташкент в госпиталь. После лечения он попал на юго-восточный фронт и принимал участие в обороне Сталинграда. Прадед был командиром батальона.  После освобождения Сталинграда советские войска двигались к Ростову-на-Дону. Здесь шли тяжёлые бои. Под Ростовом в городе Батайске Фёдора тяжело ранили. Он пролежал всю ночь на морозе  в лесополосе. Под утро его нашли санитары. Прадед был в очень тяжелом состоянии. В госпитале не могли спасти ногу, так как началась гангрена. Ногу пришлось ампутировать. После госпиталя Фёдор был отправлен в тыл для обеспечения армии продовольствием.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Фёдора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Орден Красного Знамени</a:t>
            </a:r>
          </a:p>
          <a:p>
            <a:r>
              <a:rPr lang="ru-RU" dirty="0" smtClean="0"/>
              <a:t>2. Орден Мужества</a:t>
            </a:r>
          </a:p>
          <a:p>
            <a:r>
              <a:rPr lang="ru-RU" dirty="0" smtClean="0"/>
              <a:t>3. Медали «За отвагу»</a:t>
            </a:r>
          </a:p>
          <a:p>
            <a:r>
              <a:rPr lang="ru-RU" dirty="0" smtClean="0"/>
              <a:t>4. Медаль «За оборону Сталинграда»</a:t>
            </a:r>
          </a:p>
          <a:p>
            <a:r>
              <a:rPr lang="ru-RU" dirty="0" smtClean="0"/>
              <a:t>У него были и другие награды, но, к сожалению, бабушка уже не помнит.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14348" y="642918"/>
            <a:ext cx="6357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Долгие 4 года войны вся наша страна, все от мала до велика, делали всё, чтобы приблизить Победу. Мы хотим сегодня рассказать о подвиге наших родственников, склоняя головы перед памятью тех, кто на фронте и в тылу, не жалея себя, ежедневно совершал подвиг во имя Родины, жизни на земле.</a:t>
            </a:r>
            <a:endParaRPr lang="ru-RU" sz="28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3357554" y="528638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мои родственники, которые воевали на войне: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Саакян </a:t>
            </a:r>
            <a:r>
              <a:rPr lang="ru-RU" dirty="0" err="1" smtClean="0"/>
              <a:t>Андронник</a:t>
            </a:r>
            <a:r>
              <a:rPr lang="ru-RU" dirty="0" smtClean="0"/>
              <a:t> </a:t>
            </a:r>
            <a:r>
              <a:rPr lang="ru-RU" dirty="0" err="1" smtClean="0"/>
              <a:t>Багратович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Панченко Фёдор Никитович</a:t>
            </a:r>
          </a:p>
          <a:p>
            <a:pPr marL="514350" indent="-514350">
              <a:buAutoNum type="arabicPeriod"/>
            </a:pPr>
            <a:r>
              <a:rPr lang="ru-RU" dirty="0" smtClean="0"/>
              <a:t>Панченко Пётр Никитович</a:t>
            </a:r>
          </a:p>
          <a:p>
            <a:pPr marL="514350" indent="-514350">
              <a:buAutoNum type="arabicPeriod"/>
            </a:pPr>
            <a:r>
              <a:rPr lang="ru-RU" dirty="0" smtClean="0"/>
              <a:t>Панченко Никита Никитович</a:t>
            </a:r>
          </a:p>
          <a:p>
            <a:pPr marL="514350" indent="-514350">
              <a:buAutoNum type="arabicPeriod"/>
            </a:pPr>
            <a:r>
              <a:rPr lang="ru-RU" dirty="0" smtClean="0"/>
              <a:t>Панченко Василий Никитович</a:t>
            </a:r>
          </a:p>
          <a:p>
            <a:pPr marL="514350" indent="-514350">
              <a:buAutoNum type="arabicPeriod"/>
            </a:pPr>
            <a:r>
              <a:rPr lang="ru-RU" dirty="0" smtClean="0"/>
              <a:t>Панченко Николай Никитович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Демиденко</a:t>
            </a:r>
            <a:r>
              <a:rPr lang="ru-RU" dirty="0" smtClean="0"/>
              <a:t> Фёдор Фёдорович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Чугуров</a:t>
            </a:r>
            <a:r>
              <a:rPr lang="ru-RU" dirty="0" smtClean="0"/>
              <a:t> Михаил Кузьмич</a:t>
            </a:r>
          </a:p>
          <a:p>
            <a:pPr marL="514350" indent="-514350">
              <a:buAutoNum type="arabicPeriod"/>
            </a:pPr>
            <a:r>
              <a:rPr lang="ru-RU" dirty="0" smtClean="0"/>
              <a:t>Кузнецов Михаил Алексеевич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Дряпкин</a:t>
            </a:r>
            <a:r>
              <a:rPr lang="ru-RU" dirty="0" smtClean="0"/>
              <a:t> Борис Семёнович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Прапрадедушка Борис Семенович родился в Риге в 1903 году. Окончил Рижский медицинский университет. Он был подполковником медицинской службы и начальником эвакуационного госпиталя во время войны. Борис Семёнович был призван в вооружённые силы в 1939 году и участвовал сначала в войне с Финляндией, затем в Великой Отечественной войне. Прапрадед прошел с боями от Москвы до Праги, затем его перебросили на войну с Японией, а закончил он войну в Южном Сахалине. Был награждён 13-ю или 14-ю медалями и 5-ю орденами: 3 ордена Красной Звезды и 2 ордена Великой Отечественной войны 2 степени. Прапрадедушка рассказывал, как получил орден Красной Звезды. Он был начальником госпиталя, где лежали раненые, и была опасность, что немцы их захватят. В этом случае они бы перестреляли всех раненых, а деда бы  казнили. Но когда часть раненых переправляли через мост, немцы его бомбили и раненые начали тонуть. Дед плохо умел плавать, но он смог спасти всех раненых и за свою доблесть был награжден орденом Красной Звезды.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Ляхова Надежда Юрьевна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85725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Прабабушка Надежда родилась в 1924 году. Когда она была юной девушкой,  в её деревню, в Брестской  области , в Белоруссии, вторглись немецкие войска. Они загнали всех жителей деревни в сарай, закрыли двери и, за то, что пленники  помогали партизанам, их сожгли. А прабабушке удалось убежать  через окно. Была зима и, чтобы не оставалось следов, она всю ночь бежала босиком. Прабабушка добралась до партизан и встала в их ряды, где была медсестрой.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Кантаев</a:t>
            </a:r>
            <a:r>
              <a:rPr lang="ru-RU" dirty="0" smtClean="0"/>
              <a:t> Петр </a:t>
            </a:r>
            <a:r>
              <a:rPr lang="ru-RU" dirty="0" err="1" smtClean="0"/>
              <a:t>Дмитреевич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Zalman\AppData\Local\Microsoft\Windows\Temporary Internet Files\Content.IE5\ROPAEVAX\Hammer_and_sickle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0"/>
            <a:ext cx="2095500" cy="2095500"/>
          </a:xfrm>
          <a:prstGeom prst="rect">
            <a:avLst/>
          </a:prstGeom>
          <a:noFill/>
        </p:spPr>
      </p:pic>
      <p:pic>
        <p:nvPicPr>
          <p:cNvPr id="1029" name="Picture 5" descr="C:\Users\Zalman\AppData\Local\Microsoft\Windows\Temporary Internet Files\Content.IE5\ROPAEVAX\Hammer_and_sickle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0"/>
            <a:ext cx="2095500" cy="2095500"/>
          </a:xfrm>
          <a:prstGeom prst="rect">
            <a:avLst/>
          </a:prstGeom>
          <a:noFill/>
        </p:spPr>
      </p:pic>
      <p:pic>
        <p:nvPicPr>
          <p:cNvPr id="1030" name="Picture 6" descr="C:\Users\Zalman\AppData\Local\Microsoft\Windows\Temporary Internet Files\Content.IE5\ROPAEVAX\Hammer_and_sickle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4762500"/>
            <a:ext cx="2095500" cy="2095500"/>
          </a:xfrm>
          <a:prstGeom prst="rect">
            <a:avLst/>
          </a:prstGeom>
          <a:noFill/>
        </p:spPr>
      </p:pic>
      <p:pic>
        <p:nvPicPr>
          <p:cNvPr id="1031" name="Picture 7" descr="C:\Users\Zalman\AppData\Local\Microsoft\Windows\Temporary Internet Files\Content.IE5\ROPAEVAX\Hammer_and_sickle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955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77153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Кантаев</a:t>
            </a:r>
            <a:r>
              <a:rPr lang="ru-RU" sz="2800" dirty="0" smtClean="0"/>
              <a:t> Пётр </a:t>
            </a:r>
            <a:r>
              <a:rPr lang="ru-RU" sz="2800" dirty="0" err="1" smtClean="0"/>
              <a:t>Дмитреевич</a:t>
            </a:r>
            <a:r>
              <a:rPr lang="ru-RU" sz="2800" dirty="0" smtClean="0"/>
              <a:t> призывался в 1941 году, служил в 216 отдельном гвардейском батальоне связи</a:t>
            </a:r>
            <a:r>
              <a:rPr lang="en-US" sz="2800" dirty="0" smtClean="0"/>
              <a:t>.</a:t>
            </a:r>
            <a:r>
              <a:rPr lang="ru-RU" sz="2800" dirty="0" smtClean="0"/>
              <a:t> Был командиром отделения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r>
              <a:rPr lang="ru-RU" sz="2800" dirty="0" smtClean="0"/>
              <a:t>Награды:</a:t>
            </a:r>
          </a:p>
          <a:p>
            <a:r>
              <a:rPr lang="ru-RU" sz="2800" dirty="0" smtClean="0"/>
              <a:t>-орден Красной звезды в 1943</a:t>
            </a:r>
          </a:p>
          <a:p>
            <a:r>
              <a:rPr lang="ru-RU" sz="2800" dirty="0" smtClean="0"/>
              <a:t>-медаль «За оборону Москвы» </a:t>
            </a:r>
          </a:p>
          <a:p>
            <a:r>
              <a:rPr lang="ru-RU" sz="2800" dirty="0" smtClean="0"/>
              <a:t>-медаль «За взятие Калининграда» </a:t>
            </a:r>
          </a:p>
          <a:p>
            <a:r>
              <a:rPr lang="ru-RU" sz="2800" dirty="0" smtClean="0"/>
              <a:t>-медаль «За взятие Берлина» </a:t>
            </a:r>
          </a:p>
          <a:p>
            <a:r>
              <a:rPr lang="ru-RU" sz="2800" dirty="0" smtClean="0"/>
              <a:t>-медаль «За Победу в Великой Отечественной войне»</a:t>
            </a:r>
          </a:p>
          <a:p>
            <a:r>
              <a:rPr lang="ru-RU" sz="2800" dirty="0" smtClean="0"/>
              <a:t>Медали хранятся в семье вместе с документами.</a:t>
            </a:r>
            <a:endParaRPr lang="ru-RU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окументальный фильм Парад победы 1945 года / Parad_color_2000 скачать торрент бесплатно. Скачать Парад победы 1945 года / Pa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3582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Вот и закончилась работа над проектом. Работа, которая сплотила нас и позволила понять, что мы- наследники  Великой Победы многомиллионного Советского народа над фашистской Германией. Это наши прадедушки и прабабушки работали день и ночь у станков. Они ковали Великую Победу в тылу. Это наши прадедушки и прабабушки стояли насмерть на полях Великой Отечественной, защищали свой дом, родную землю и чистое небо над своей страной. Это они, наши родные и близкие, подарили нам жизнь, свободу и великую веру в справедливость. Как жаль, что многих из них сегодня нет в живых. Как хотелось бы расспросить их о тех страшных и героических днях. Увы, они уже ничего не расскажут. Они нет, а мы</a:t>
            </a:r>
            <a:r>
              <a:rPr lang="en-US" sz="2000" dirty="0" smtClean="0">
                <a:solidFill>
                  <a:srgbClr val="FFFF00"/>
                </a:solidFill>
              </a:rPr>
              <a:t>? </a:t>
            </a:r>
            <a:r>
              <a:rPr lang="ru-RU" sz="2000" dirty="0" smtClean="0">
                <a:solidFill>
                  <a:srgbClr val="FFFF00"/>
                </a:solidFill>
              </a:rPr>
              <a:t>Мы сегодня рассказали о подвигах наших родных, чьи судьбы были так похожи, потому что главной целью их жизни было служение Родине и народу.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Работая над проектом, мы поняли: нам есть, на кого равняться, есть, с кого брать пример.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Сегодня на Западе стало модно переписывать историю. «Не выйдет, господа!» Пока мы помним, подвиг нашего народа не стереть в исторической памяти человечества. «Никто не забыт, ничто не забыто.»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5 А класс</a:t>
            </a:r>
          </a:p>
          <a:p>
            <a:endParaRPr lang="ru-RU" sz="2000" dirty="0"/>
          </a:p>
        </p:txBody>
      </p:sp>
      <p:sp>
        <p:nvSpPr>
          <p:cNvPr id="1026" name="AutoShape 2" descr="Документальный фильм Парад победы 1945 года / Parad_color_2000 скачать торрент бесплатно. Скачать Парад победы 1945 года / Pa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79296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Проект выполнили: </a:t>
            </a:r>
          </a:p>
          <a:p>
            <a:r>
              <a:rPr lang="ru-RU" sz="2800" dirty="0" err="1" smtClean="0"/>
              <a:t>Безверхова</a:t>
            </a:r>
            <a:r>
              <a:rPr lang="ru-RU" sz="2800" dirty="0" smtClean="0"/>
              <a:t> Елизавета</a:t>
            </a:r>
          </a:p>
          <a:p>
            <a:r>
              <a:rPr lang="ru-RU" sz="2800" dirty="0" smtClean="0"/>
              <a:t>Беленький Даниил</a:t>
            </a:r>
          </a:p>
          <a:p>
            <a:r>
              <a:rPr lang="ru-RU" sz="2800" dirty="0" err="1" smtClean="0"/>
              <a:t>Вайс</a:t>
            </a:r>
            <a:r>
              <a:rPr lang="ru-RU" sz="2800" dirty="0" smtClean="0"/>
              <a:t> Александр</a:t>
            </a:r>
          </a:p>
          <a:p>
            <a:r>
              <a:rPr lang="ru-RU" sz="2800" dirty="0" smtClean="0"/>
              <a:t>Гладышева Ксения</a:t>
            </a:r>
          </a:p>
          <a:p>
            <a:r>
              <a:rPr lang="ru-RU" sz="2800" dirty="0" err="1" smtClean="0"/>
              <a:t>Елезов</a:t>
            </a:r>
            <a:r>
              <a:rPr lang="ru-RU" sz="2800" dirty="0" smtClean="0"/>
              <a:t> Борис</a:t>
            </a:r>
          </a:p>
          <a:p>
            <a:r>
              <a:rPr lang="ru-RU" sz="2800" dirty="0" err="1" smtClean="0"/>
              <a:t>Есипенко</a:t>
            </a:r>
            <a:r>
              <a:rPr lang="ru-RU" sz="2800" dirty="0" smtClean="0"/>
              <a:t> Павел</a:t>
            </a:r>
          </a:p>
          <a:p>
            <a:r>
              <a:rPr lang="ru-RU" sz="2800" dirty="0" smtClean="0"/>
              <a:t>Першин Николай</a:t>
            </a:r>
          </a:p>
          <a:p>
            <a:r>
              <a:rPr lang="ru-RU" sz="2800" dirty="0" err="1" smtClean="0"/>
              <a:t>Саакова</a:t>
            </a:r>
            <a:r>
              <a:rPr lang="ru-RU" sz="2800" dirty="0" smtClean="0"/>
              <a:t> Милана</a:t>
            </a:r>
          </a:p>
          <a:p>
            <a:r>
              <a:rPr lang="ru-RU" sz="2800" dirty="0" err="1" smtClean="0"/>
              <a:t>Урбанаева</a:t>
            </a:r>
            <a:r>
              <a:rPr lang="ru-RU" sz="2800" dirty="0" smtClean="0"/>
              <a:t> Дарима</a:t>
            </a:r>
          </a:p>
          <a:p>
            <a:r>
              <a:rPr lang="ru-RU" sz="2800" dirty="0" smtClean="0"/>
              <a:t>Филиппова </a:t>
            </a:r>
            <a:r>
              <a:rPr lang="ru-RU" sz="2800" dirty="0" err="1" smtClean="0"/>
              <a:t>Карина</a:t>
            </a:r>
            <a:endParaRPr lang="ru-RU" sz="2800" dirty="0" smtClean="0"/>
          </a:p>
          <a:p>
            <a:r>
              <a:rPr lang="ru-RU" sz="2800" dirty="0" smtClean="0"/>
              <a:t>Шабалина Диана</a:t>
            </a:r>
          </a:p>
          <a:p>
            <a:r>
              <a:rPr lang="ru-RU" sz="2800" dirty="0" err="1" smtClean="0"/>
              <a:t>Шимун</a:t>
            </a:r>
            <a:r>
              <a:rPr lang="ru-RU" sz="2800" dirty="0" smtClean="0"/>
              <a:t> Александр</a:t>
            </a:r>
          </a:p>
          <a:p>
            <a:r>
              <a:rPr lang="ru-RU" sz="2800" dirty="0" smtClean="0"/>
              <a:t>Руководитель проекта Шелехова М. Н.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642918"/>
            <a:ext cx="79296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Мельников Антон </a:t>
            </a:r>
            <a:r>
              <a:rPr lang="ru-RU" sz="3600" dirty="0" err="1" smtClean="0">
                <a:solidFill>
                  <a:srgbClr val="00B0F0"/>
                </a:solidFill>
              </a:rPr>
              <a:t>Мефодьевич</a:t>
            </a:r>
            <a:endParaRPr lang="ru-RU" sz="3600" dirty="0" smtClean="0">
              <a:solidFill>
                <a:srgbClr val="00B0F0"/>
              </a:solidFill>
            </a:endParaRPr>
          </a:p>
          <a:p>
            <a:r>
              <a:rPr lang="ru-RU" sz="3600" dirty="0" smtClean="0">
                <a:solidFill>
                  <a:srgbClr val="00B0F0"/>
                </a:solidFill>
              </a:rPr>
              <a:t>Мельникова Агафья Степановна</a:t>
            </a:r>
          </a:p>
          <a:p>
            <a:r>
              <a:rPr lang="ru-RU" sz="3600" dirty="0" err="1" smtClean="0">
                <a:solidFill>
                  <a:srgbClr val="00B0F0"/>
                </a:solidFill>
              </a:rPr>
              <a:t>Парчайкин</a:t>
            </a:r>
            <a:r>
              <a:rPr lang="ru-RU" sz="3600" dirty="0" smtClean="0">
                <a:solidFill>
                  <a:srgbClr val="00B0F0"/>
                </a:solidFill>
              </a:rPr>
              <a:t>  Ефим Васильевич</a:t>
            </a:r>
          </a:p>
          <a:p>
            <a:r>
              <a:rPr lang="ru-RU" sz="3600" dirty="0" err="1" smtClean="0">
                <a:solidFill>
                  <a:srgbClr val="00B0F0"/>
                </a:solidFill>
              </a:rPr>
              <a:t>Лавренов</a:t>
            </a:r>
            <a:r>
              <a:rPr lang="ru-RU" sz="3600" dirty="0" smtClean="0">
                <a:solidFill>
                  <a:srgbClr val="00B0F0"/>
                </a:solidFill>
              </a:rPr>
              <a:t> Александр Петрович </a:t>
            </a:r>
            <a:r>
              <a:rPr lang="ru-RU" sz="3600" dirty="0" err="1" smtClean="0">
                <a:solidFill>
                  <a:srgbClr val="00B0F0"/>
                </a:solidFill>
              </a:rPr>
              <a:t>Лавренова</a:t>
            </a:r>
            <a:r>
              <a:rPr lang="ru-RU" sz="3600" dirty="0" smtClean="0">
                <a:solidFill>
                  <a:srgbClr val="00B0F0"/>
                </a:solidFill>
              </a:rPr>
              <a:t> Валентина Александровна</a:t>
            </a:r>
          </a:p>
          <a:p>
            <a:r>
              <a:rPr lang="ru-RU" sz="3600" dirty="0" err="1" smtClean="0">
                <a:solidFill>
                  <a:srgbClr val="00B0F0"/>
                </a:solidFill>
              </a:rPr>
              <a:t>Елезов</a:t>
            </a:r>
            <a:r>
              <a:rPr lang="ru-RU" sz="3600" dirty="0" smtClean="0">
                <a:solidFill>
                  <a:srgbClr val="00B0F0"/>
                </a:solidFill>
              </a:rPr>
              <a:t> Вениамин Афанасьевич</a:t>
            </a:r>
          </a:p>
          <a:p>
            <a:r>
              <a:rPr lang="ru-RU" sz="3600" dirty="0" err="1" smtClean="0">
                <a:solidFill>
                  <a:srgbClr val="00B0F0"/>
                </a:solidFill>
              </a:rPr>
              <a:t>Кремлёв</a:t>
            </a:r>
            <a:r>
              <a:rPr lang="ru-RU" sz="3600" dirty="0" smtClean="0">
                <a:solidFill>
                  <a:srgbClr val="00B0F0"/>
                </a:solidFill>
              </a:rPr>
              <a:t> Алексей Алексеевич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Зайцев Виктор Андреевич</a:t>
            </a:r>
          </a:p>
          <a:p>
            <a:r>
              <a:rPr lang="ru-RU" sz="3600" dirty="0" err="1" smtClean="0">
                <a:solidFill>
                  <a:srgbClr val="00B0F0"/>
                </a:solidFill>
              </a:rPr>
              <a:t>Бауков</a:t>
            </a:r>
            <a:r>
              <a:rPr lang="ru-RU" sz="3600" dirty="0" smtClean="0">
                <a:solidFill>
                  <a:srgbClr val="00B0F0"/>
                </a:solidFill>
              </a:rPr>
              <a:t> Александр Николаевич</a:t>
            </a:r>
          </a:p>
          <a:p>
            <a:r>
              <a:rPr lang="ru-RU" sz="3600" dirty="0" err="1" smtClean="0">
                <a:solidFill>
                  <a:srgbClr val="00B0F0"/>
                </a:solidFill>
              </a:rPr>
              <a:t>Безверхов</a:t>
            </a:r>
            <a:r>
              <a:rPr lang="ru-RU" sz="3600" dirty="0" smtClean="0">
                <a:solidFill>
                  <a:srgbClr val="00B0F0"/>
                </a:solidFill>
              </a:rPr>
              <a:t> Михаил Семёнович</a:t>
            </a:r>
          </a:p>
          <a:p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214282" y="0"/>
            <a:ext cx="714380" cy="64294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807249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Есипенко</a:t>
            </a:r>
            <a:r>
              <a:rPr lang="ru-RU" sz="3600" dirty="0" smtClean="0">
                <a:solidFill>
                  <a:schemeClr val="bg1"/>
                </a:solidFill>
              </a:rPr>
              <a:t> Федот Иванович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Гладышева Валентина Ильинична</a:t>
            </a:r>
          </a:p>
          <a:p>
            <a:r>
              <a:rPr lang="ru-RU" sz="3600" dirty="0" err="1" smtClean="0">
                <a:solidFill>
                  <a:schemeClr val="bg1"/>
                </a:solidFill>
              </a:rPr>
              <a:t>Рыженков</a:t>
            </a:r>
            <a:r>
              <a:rPr lang="ru-RU" sz="3600" dirty="0" smtClean="0">
                <a:solidFill>
                  <a:schemeClr val="bg1"/>
                </a:solidFill>
              </a:rPr>
              <a:t> Егор Филиппович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Пашковский Степан Александрович</a:t>
            </a:r>
          </a:p>
          <a:p>
            <a:r>
              <a:rPr lang="ru-RU" sz="3600" dirty="0" err="1" smtClean="0">
                <a:solidFill>
                  <a:schemeClr val="bg1"/>
                </a:solidFill>
              </a:rPr>
              <a:t>Забровский</a:t>
            </a:r>
            <a:r>
              <a:rPr lang="ru-RU" sz="3600" dirty="0" smtClean="0">
                <a:solidFill>
                  <a:schemeClr val="bg1"/>
                </a:solidFill>
              </a:rPr>
              <a:t> Василий Андреевич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Панченко Фёдор Никитович</a:t>
            </a:r>
          </a:p>
          <a:p>
            <a:r>
              <a:rPr lang="ru-RU" sz="3600" dirty="0" err="1" smtClean="0">
                <a:solidFill>
                  <a:schemeClr val="bg1"/>
                </a:solidFill>
              </a:rPr>
              <a:t>Дряпкин</a:t>
            </a:r>
            <a:r>
              <a:rPr lang="ru-RU" sz="3600" dirty="0" smtClean="0">
                <a:solidFill>
                  <a:schemeClr val="bg1"/>
                </a:solidFill>
              </a:rPr>
              <a:t> Борис Семёнович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Ляхова Надежда Юрьевна</a:t>
            </a:r>
          </a:p>
          <a:p>
            <a:r>
              <a:rPr lang="ru-RU" sz="3600" dirty="0" err="1" smtClean="0">
                <a:solidFill>
                  <a:schemeClr val="bg1"/>
                </a:solidFill>
              </a:rPr>
              <a:t>Ципков</a:t>
            </a:r>
            <a:r>
              <a:rPr lang="ru-RU" sz="3600" dirty="0" smtClean="0">
                <a:solidFill>
                  <a:schemeClr val="bg1"/>
                </a:solidFill>
              </a:rPr>
              <a:t> Яков Васильевич</a:t>
            </a:r>
          </a:p>
          <a:p>
            <a:r>
              <a:rPr lang="ru-RU" sz="3600" dirty="0" err="1" smtClean="0">
                <a:solidFill>
                  <a:schemeClr val="bg1"/>
                </a:solidFill>
              </a:rPr>
              <a:t>Кантаев</a:t>
            </a:r>
            <a:r>
              <a:rPr lang="ru-RU" sz="3600" dirty="0" smtClean="0">
                <a:solidFill>
                  <a:schemeClr val="bg1"/>
                </a:solidFill>
              </a:rPr>
              <a:t> Пётр Дмитриевич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МЕЛЬНИКОВ АНТОН МЕФОДЬЕВИЧ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57166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Мельников Антон </a:t>
            </a:r>
            <a:r>
              <a:rPr lang="ru-RU" sz="2800" dirty="0" err="1" smtClean="0"/>
              <a:t>Мефодьевич</a:t>
            </a:r>
            <a:endParaRPr lang="ru-RU" sz="2800" dirty="0" smtClean="0"/>
          </a:p>
          <a:p>
            <a:r>
              <a:rPr lang="ru-RU" sz="2800" dirty="0" smtClean="0"/>
              <a:t>Родился 1903 года в городе Алексеевка Татарской ССР. Служил в армии в городе Омск. После армии приехал в город Могоча Читинской области. До войны работал на товарном складе весовщиком. Во время войны был связистом.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У него была жена -  Мельникова Агафья Степановна, родилась 14.02.1910 года. Она работала телефонисткой. Она родилась в Омской области в деревне Усть-Ишим. К сожалению, других сведений</a:t>
            </a:r>
          </a:p>
          <a:p>
            <a:r>
              <a:rPr lang="ru-RU" sz="2800" dirty="0" smtClean="0"/>
              <a:t>и документов о моих родственниках нет. Будем обращаться в Подольский военный архив.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Парчайкин</a:t>
            </a:r>
            <a:r>
              <a:rPr lang="ru-RU" dirty="0" smtClean="0">
                <a:solidFill>
                  <a:srgbClr val="FF0000"/>
                </a:solidFill>
              </a:rPr>
              <a:t>  Ефим Васильевич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2384</Words>
  <Application>Microsoft Office PowerPoint</Application>
  <PresentationFormat>Экран (4:3)</PresentationFormat>
  <Paragraphs>151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«Судьбы, опалённые войной» </vt:lpstr>
      <vt:lpstr>Слайд 2</vt:lpstr>
      <vt:lpstr>Слайд 3</vt:lpstr>
      <vt:lpstr>Слайд 4</vt:lpstr>
      <vt:lpstr>Слайд 5</vt:lpstr>
      <vt:lpstr>Слайд 6</vt:lpstr>
      <vt:lpstr>МЕЛЬНИКОВ АНТОН МЕФОДЬЕВИЧ</vt:lpstr>
      <vt:lpstr>Слайд 8</vt:lpstr>
      <vt:lpstr>Парчайкин  Ефим Васильевич </vt:lpstr>
      <vt:lpstr>Слайд 10</vt:lpstr>
      <vt:lpstr>Слайд 11</vt:lpstr>
      <vt:lpstr>Слайд 12</vt:lpstr>
      <vt:lpstr>Слайд 13</vt:lpstr>
      <vt:lpstr>Слайд 14</vt:lpstr>
      <vt:lpstr>Слайд 15</vt:lpstr>
      <vt:lpstr>Зайцев Виктор Андреевич</vt:lpstr>
      <vt:lpstr>Слайд 17</vt:lpstr>
      <vt:lpstr>Бауков Александр Николаевич</vt:lpstr>
      <vt:lpstr>Слайд 19</vt:lpstr>
      <vt:lpstr>Есипенко Федот Иванович</vt:lpstr>
      <vt:lpstr>Слайд 21</vt:lpstr>
      <vt:lpstr>Гладышева Валентина Ильинична</vt:lpstr>
      <vt:lpstr>Слайд 23</vt:lpstr>
      <vt:lpstr>Рыженков Егор Филиппович</vt:lpstr>
      <vt:lpstr>Слайд 25</vt:lpstr>
      <vt:lpstr>Пашковский Степан Александрович</vt:lpstr>
      <vt:lpstr>Слайд 27</vt:lpstr>
      <vt:lpstr>Мой прадед-лётчик Забровский Василий Андреевич  </vt:lpstr>
      <vt:lpstr>ЗАБРОВСКИЙ ВАСИЛИЙ АНДРЕЕВИЧ</vt:lpstr>
      <vt:lpstr>НАЧАЛО ВОЙНЫ.</vt:lpstr>
      <vt:lpstr>ИЛ-2</vt:lpstr>
      <vt:lpstr>ПОДВИГ ЛЕТЧИКА</vt:lpstr>
      <vt:lpstr>НАГРАДЫ</vt:lpstr>
      <vt:lpstr>БЕЗ ВЕСТИ ПРОПАВШИЙ</vt:lpstr>
      <vt:lpstr>Панченко Фёдор Никитович</vt:lpstr>
      <vt:lpstr>Панченко Фёдор Никитович</vt:lpstr>
      <vt:lpstr>Но началась война…</vt:lpstr>
      <vt:lpstr>Прадед Фёдор</vt:lpstr>
      <vt:lpstr>Награды Фёдора</vt:lpstr>
      <vt:lpstr>Все мои родственники, которые воевали на войне: </vt:lpstr>
      <vt:lpstr>Дряпкин Борис Семёнович</vt:lpstr>
      <vt:lpstr>Слайд 42</vt:lpstr>
      <vt:lpstr>Ляхова Надежда Юрьевна</vt:lpstr>
      <vt:lpstr>Слайд 44</vt:lpstr>
      <vt:lpstr>Кантаев Петр Дмитреевич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30</cp:revision>
  <dcterms:created xsi:type="dcterms:W3CDTF">2014-11-19T08:37:00Z</dcterms:created>
  <dcterms:modified xsi:type="dcterms:W3CDTF">2015-03-04T07:04:36Z</dcterms:modified>
</cp:coreProperties>
</file>